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DFF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4"/>
    <p:restoredTop sz="92913"/>
  </p:normalViewPr>
  <p:slideViewPr>
    <p:cSldViewPr snapToGrid="0" snapToObjects="1">
      <p:cViewPr varScale="1">
        <p:scale>
          <a:sx n="51" d="100"/>
          <a:sy n="51" d="100"/>
        </p:scale>
        <p:origin x="200" y="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F36E83-1079-A94D-BD12-A428D62E3B34}" type="datetimeFigureOut">
              <a:rPr lang="en-US" smtClean="0"/>
              <a:t>9/7/17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B0C6C6-87AD-964E-9103-58FBEBAEAD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33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Story is shaped by DATA (evidence), INFERENCES (how we interpret it), PRIOR KNOWLEDGE AND BELIEFS.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B0C6C6-87AD-964E-9103-58FBEBAEAD5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9912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69833-90F0-C044-9E0A-E70577AF93C9}" type="datetimeFigureOut">
              <a:rPr lang="en-US" smtClean="0"/>
              <a:t>9/7/17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B6B72-674A-2246-B0DD-020E618EF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865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69833-90F0-C044-9E0A-E70577AF93C9}" type="datetimeFigureOut">
              <a:rPr lang="en-US" smtClean="0"/>
              <a:t>9/7/17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B6B72-674A-2246-B0DD-020E618EF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357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69833-90F0-C044-9E0A-E70577AF93C9}" type="datetimeFigureOut">
              <a:rPr lang="en-US" smtClean="0"/>
              <a:t>9/7/17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B6B72-674A-2246-B0DD-020E618EF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493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69833-90F0-C044-9E0A-E70577AF93C9}" type="datetimeFigureOut">
              <a:rPr lang="en-US" smtClean="0"/>
              <a:t>9/7/17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B6B72-674A-2246-B0DD-020E618EF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925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69833-90F0-C044-9E0A-E70577AF93C9}" type="datetimeFigureOut">
              <a:rPr lang="en-US" smtClean="0"/>
              <a:t>9/7/17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B6B72-674A-2246-B0DD-020E618EF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18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69833-90F0-C044-9E0A-E70577AF93C9}" type="datetimeFigureOut">
              <a:rPr lang="en-US" smtClean="0"/>
              <a:t>9/7/17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B6B72-674A-2246-B0DD-020E618EF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629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69833-90F0-C044-9E0A-E70577AF93C9}" type="datetimeFigureOut">
              <a:rPr lang="en-US" smtClean="0"/>
              <a:t>9/7/17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B6B72-674A-2246-B0DD-020E618EF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258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69833-90F0-C044-9E0A-E70577AF93C9}" type="datetimeFigureOut">
              <a:rPr lang="en-US" smtClean="0"/>
              <a:t>9/7/17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B6B72-674A-2246-B0DD-020E618EF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654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69833-90F0-C044-9E0A-E70577AF93C9}" type="datetimeFigureOut">
              <a:rPr lang="en-US" smtClean="0"/>
              <a:t>9/7/17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B6B72-674A-2246-B0DD-020E618EF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902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69833-90F0-C044-9E0A-E70577AF93C9}" type="datetimeFigureOut">
              <a:rPr lang="en-US" smtClean="0"/>
              <a:t>9/7/17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B6B72-674A-2246-B0DD-020E618EF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239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69833-90F0-C044-9E0A-E70577AF93C9}" type="datetimeFigureOut">
              <a:rPr lang="en-US" smtClean="0"/>
              <a:t>9/7/17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B6B72-674A-2246-B0DD-020E618EF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449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DFF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69833-90F0-C044-9E0A-E70577AF93C9}" type="datetimeFigureOut">
              <a:rPr lang="en-US" smtClean="0"/>
              <a:t>9/7/17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B6B72-674A-2246-B0DD-020E618EF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107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-2195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So far what we know about science…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87092" y="923452"/>
            <a:ext cx="8956907" cy="5934548"/>
          </a:xfrm>
        </p:spPr>
        <p:txBody>
          <a:bodyPr>
            <a:normAutofit/>
          </a:bodyPr>
          <a:lstStyle/>
          <a:p>
            <a:r>
              <a:rPr lang="en-US" dirty="0" smtClean="0"/>
              <a:t>Science </a:t>
            </a:r>
            <a:r>
              <a:rPr lang="en-US" dirty="0" smtClean="0"/>
              <a:t>is all that we understand about </a:t>
            </a:r>
            <a:r>
              <a:rPr lang="en-US" dirty="0" smtClean="0"/>
              <a:t>the </a:t>
            </a:r>
            <a:r>
              <a:rPr lang="en-US" dirty="0" smtClean="0"/>
              <a:t>natural </a:t>
            </a:r>
            <a:r>
              <a:rPr lang="en-US" dirty="0" smtClean="0"/>
              <a:t>universe.</a:t>
            </a:r>
            <a:endParaRPr lang="en-US" dirty="0" smtClean="0"/>
          </a:p>
          <a:p>
            <a:r>
              <a:rPr lang="en-US" dirty="0" smtClean="0"/>
              <a:t> It is also </a:t>
            </a:r>
            <a:r>
              <a:rPr lang="en-US" b="1" dirty="0" smtClean="0"/>
              <a:t>HOW we got that knowledge</a:t>
            </a:r>
            <a:r>
              <a:rPr lang="en-US" dirty="0" smtClean="0"/>
              <a:t>. </a:t>
            </a:r>
            <a:r>
              <a:rPr lang="en-US" dirty="0" smtClean="0"/>
              <a:t>(Science is a VERB! 	</a:t>
            </a:r>
            <a:r>
              <a:rPr lang="en-US" dirty="0" smtClean="0"/>
              <a:t> </a:t>
            </a:r>
            <a:r>
              <a:rPr lang="en-US" sz="2800" dirty="0" smtClean="0"/>
              <a:t>   )</a:t>
            </a:r>
            <a:endParaRPr lang="en-US" sz="2800" dirty="0" smtClean="0"/>
          </a:p>
          <a:p>
            <a:r>
              <a:rPr lang="en-US" dirty="0" smtClean="0"/>
              <a:t>Scientific explanations about how things work are called “MODELS”.</a:t>
            </a:r>
          </a:p>
          <a:p>
            <a:pPr lvl="1"/>
            <a:r>
              <a:rPr lang="en-US" dirty="0" smtClean="0"/>
              <a:t>MODELS are based on facts and evidence.</a:t>
            </a:r>
          </a:p>
          <a:p>
            <a:pPr lvl="1"/>
            <a:r>
              <a:rPr lang="en-US" dirty="0" smtClean="0"/>
              <a:t>Models are always tested but rarely can be “proven”. </a:t>
            </a:r>
            <a:endParaRPr lang="en-US" dirty="0" smtClean="0"/>
          </a:p>
          <a:p>
            <a:pPr lvl="1"/>
            <a:r>
              <a:rPr lang="en-US" dirty="0" smtClean="0"/>
              <a:t>Models are changed as needed to incorporate new evidence.</a:t>
            </a:r>
            <a:endParaRPr lang="en-US" dirty="0" smtClean="0"/>
          </a:p>
        </p:txBody>
      </p:sp>
      <p:sp>
        <p:nvSpPr>
          <p:cNvPr id="6" name="Smiley Face 5"/>
          <p:cNvSpPr/>
          <p:nvPr/>
        </p:nvSpPr>
        <p:spPr>
          <a:xfrm>
            <a:off x="1955164" y="2532635"/>
            <a:ext cx="427355" cy="37973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8642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6163"/>
            <a:ext cx="8229600" cy="4356552"/>
          </a:xfrm>
        </p:spPr>
        <p:txBody>
          <a:bodyPr>
            <a:normAutofit/>
          </a:bodyPr>
          <a:lstStyle/>
          <a:p>
            <a:r>
              <a:rPr lang="en-US" dirty="0" smtClean="0"/>
              <a:t>Because new evidence is constantly being found, scientists are constantly rewriting their “</a:t>
            </a:r>
            <a:r>
              <a:rPr lang="en-US" dirty="0" smtClean="0"/>
              <a:t>stories” </a:t>
            </a:r>
            <a:r>
              <a:rPr lang="en-US" dirty="0" smtClean="0"/>
              <a:t>about the mysteries of the natural universe. </a:t>
            </a:r>
          </a:p>
          <a:p>
            <a:r>
              <a:rPr lang="en-US" dirty="0" smtClean="0"/>
              <a:t>In </a:t>
            </a:r>
            <a:r>
              <a:rPr lang="en-US" dirty="0" smtClean="0"/>
              <a:t>this activity you will try to solve a different kind of mystery and tell a story based on evidence. 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2" name="Picture 1" descr="detective-clipart-free-detective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801" y="3299884"/>
            <a:ext cx="4246838" cy="3137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729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375" y="777876"/>
            <a:ext cx="8480425" cy="6270624"/>
          </a:xfrm>
        </p:spPr>
        <p:txBody>
          <a:bodyPr>
            <a:normAutofit fontScale="85000"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Count to be sure you have 17 checks and then return them to the envelope. NO PEEKING!</a:t>
            </a:r>
          </a:p>
          <a:p>
            <a:pPr marL="514350" indent="-514350">
              <a:buAutoNum type="arabicPeriod"/>
            </a:pPr>
            <a:r>
              <a:rPr lang="en-US" dirty="0" smtClean="0"/>
              <a:t>WHEN INSTRUCTED TO DO SO, remove </a:t>
            </a:r>
            <a:r>
              <a:rPr lang="en-US" dirty="0" smtClean="0"/>
              <a:t>3 checks at a time at </a:t>
            </a:r>
            <a:r>
              <a:rPr lang="en-US" dirty="0" smtClean="0"/>
              <a:t>random. 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Write a tentative story based on the checks you have seen. </a:t>
            </a:r>
          </a:p>
          <a:p>
            <a:pPr marL="514350" indent="-514350">
              <a:buAutoNum type="arabicPeriod"/>
            </a:pPr>
            <a:r>
              <a:rPr lang="en-US" dirty="0" smtClean="0"/>
              <a:t>WHEN INSTRUCTED, remove </a:t>
            </a:r>
            <a:r>
              <a:rPr lang="en-US" dirty="0" smtClean="0"/>
              <a:t>3 more checks. Revise your story if necessary.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Stories may be creative (they may go beyond the checks) but must include and be consistent with the information in the checks.</a:t>
            </a:r>
            <a:r>
              <a:rPr lang="en-US" dirty="0"/>
              <a:t> </a:t>
            </a:r>
            <a:r>
              <a:rPr lang="en-US" dirty="0" smtClean="0"/>
              <a:t>Use whiteboard to keep track of your evolving story.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At end, one person in group write story on lined paper to turn in. Put all members’ names on the paper.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06375" y="177225"/>
            <a:ext cx="518523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THE MYSTERY IN THE CHECKS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83611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638"/>
            <a:ext cx="8229600" cy="585152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Did every group come up with the same story?</a:t>
            </a:r>
          </a:p>
          <a:p>
            <a:r>
              <a:rPr lang="en-US" dirty="0"/>
              <a:t>What factors determined each group’s story?</a:t>
            </a:r>
          </a:p>
          <a:p>
            <a:r>
              <a:rPr lang="en-US" dirty="0"/>
              <a:t>How many checks would we need to know the real story?</a:t>
            </a:r>
          </a:p>
          <a:p>
            <a:r>
              <a:rPr lang="en-US" dirty="0" smtClean="0"/>
              <a:t>What if, after finishing your story, you found another check that showed a major idea in your story was probably wrong?</a:t>
            </a:r>
          </a:p>
          <a:p>
            <a:r>
              <a:rPr lang="en-US" dirty="0" smtClean="0"/>
              <a:t>What if each group saw different checks – how could we come closest to knowing the real story?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4069588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299</Words>
  <Application>Microsoft Macintosh PowerPoint</Application>
  <PresentationFormat>On-screen Show (4:3)</PresentationFormat>
  <Paragraphs>28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Calibri</vt:lpstr>
      <vt:lpstr>Arial</vt:lpstr>
      <vt:lpstr>Office Theme</vt:lpstr>
      <vt:lpstr>So far what we know about science…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 what have we established about science so far…</dc:title>
  <dc:creator>SCUSD</dc:creator>
  <cp:lastModifiedBy>Elizabeth Coleman</cp:lastModifiedBy>
  <cp:revision>21</cp:revision>
  <dcterms:created xsi:type="dcterms:W3CDTF">2014-09-04T21:34:34Z</dcterms:created>
  <dcterms:modified xsi:type="dcterms:W3CDTF">2017-09-08T06:26:04Z</dcterms:modified>
</cp:coreProperties>
</file>